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4" d="100"/>
          <a:sy n="14" d="100"/>
        </p:scale>
        <p:origin x="263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25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64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34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67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59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32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61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27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87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02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136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0094-5929-47B1-9998-A0BC7953DA2B}" type="datetimeFigureOut">
              <a:rPr lang="pt-BR" smtClean="0"/>
              <a:t>19/10/2024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65103-68EC-4993-B4EA-AFA07013E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318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46" y="39741234"/>
            <a:ext cx="31159939" cy="3037377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03730" y="211014"/>
            <a:ext cx="33833489" cy="442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633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Suélen</dc:creator>
  <cp:lastModifiedBy>Suélen</cp:lastModifiedBy>
  <cp:revision>2</cp:revision>
  <dcterms:created xsi:type="dcterms:W3CDTF">2024-06-19T18:41:17Z</dcterms:created>
  <dcterms:modified xsi:type="dcterms:W3CDTF">2024-10-19T13:22:09Z</dcterms:modified>
</cp:coreProperties>
</file>